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1722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808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157" y="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FDFA-01B3-48E0-844C-37ACF6D36996}" type="datetimeFigureOut">
              <a:rPr lang="es-ES" smtClean="0"/>
              <a:t>04/04/2024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382C-D1EB-4DF4-B587-A4DD11314F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0472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FDFA-01B3-48E0-844C-37ACF6D36996}" type="datetimeFigureOut">
              <a:rPr lang="es-ES" smtClean="0"/>
              <a:t>04/04/2024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382C-D1EB-4DF4-B587-A4DD11314F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822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FDFA-01B3-48E0-844C-37ACF6D36996}" type="datetimeFigureOut">
              <a:rPr lang="es-ES" smtClean="0"/>
              <a:t>04/04/2024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382C-D1EB-4DF4-B587-A4DD11314F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4783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FDFA-01B3-48E0-844C-37ACF6D36996}" type="datetimeFigureOut">
              <a:rPr lang="es-ES" smtClean="0"/>
              <a:t>04/04/2024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382C-D1EB-4DF4-B587-A4DD11314F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9492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FDFA-01B3-48E0-844C-37ACF6D36996}" type="datetimeFigureOut">
              <a:rPr lang="es-ES" smtClean="0"/>
              <a:t>04/04/2024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382C-D1EB-4DF4-B587-A4DD11314F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4728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FDFA-01B3-48E0-844C-37ACF6D36996}" type="datetimeFigureOut">
              <a:rPr lang="es-ES" smtClean="0"/>
              <a:t>04/04/2024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382C-D1EB-4DF4-B587-A4DD11314F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5919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FDFA-01B3-48E0-844C-37ACF6D36996}" type="datetimeFigureOut">
              <a:rPr lang="es-ES" smtClean="0"/>
              <a:t>04/04/2024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382C-D1EB-4DF4-B587-A4DD11314F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8055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FDFA-01B3-48E0-844C-37ACF6D36996}" type="datetimeFigureOut">
              <a:rPr lang="es-ES" smtClean="0"/>
              <a:t>04/04/2024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382C-D1EB-4DF4-B587-A4DD11314F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28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FDFA-01B3-48E0-844C-37ACF6D36996}" type="datetimeFigureOut">
              <a:rPr lang="es-ES" smtClean="0"/>
              <a:t>04/04/2024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382C-D1EB-4DF4-B587-A4DD11314F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1717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FDFA-01B3-48E0-844C-37ACF6D36996}" type="datetimeFigureOut">
              <a:rPr lang="es-ES" smtClean="0"/>
              <a:t>04/04/2024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382C-D1EB-4DF4-B587-A4DD11314F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7769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CFDFA-01B3-48E0-844C-37ACF6D36996}" type="datetimeFigureOut">
              <a:rPr lang="es-ES" smtClean="0"/>
              <a:t>04/04/2024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7382C-D1EB-4DF4-B587-A4DD11314F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945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CFDFA-01B3-48E0-844C-37ACF6D36996}" type="datetimeFigureOut">
              <a:rPr lang="es-ES" smtClean="0"/>
              <a:t>04/04/2024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7382C-D1EB-4DF4-B587-A4DD11314FC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1581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hyperlink" Target="https://universidaddealcala-my.sharepoint.com/:b:/g/personal/pedro_villar_uah_es/EaIMTbnP4gVNl422T0bZgiMBn3VwKeit-Pi7P4xJlQo5eA?e=beUGe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pedro.villar@uah.es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/>
          <p:cNvGrpSpPr/>
          <p:nvPr/>
        </p:nvGrpSpPr>
        <p:grpSpPr>
          <a:xfrm>
            <a:off x="519022" y="223936"/>
            <a:ext cx="2702052" cy="585109"/>
            <a:chOff x="534924" y="610273"/>
            <a:chExt cx="3101731" cy="803482"/>
          </a:xfrm>
          <a:solidFill>
            <a:schemeClr val="bg1"/>
          </a:solidFill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58262" y="631962"/>
              <a:ext cx="778393" cy="778393"/>
            </a:xfrm>
            <a:prstGeom prst="rect">
              <a:avLst/>
            </a:prstGeom>
            <a:grpFill/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924" y="610273"/>
              <a:ext cx="2263140" cy="803482"/>
            </a:xfrm>
            <a:prstGeom prst="rect">
              <a:avLst/>
            </a:prstGeom>
            <a:grpFill/>
          </p:spPr>
        </p:pic>
      </p:grp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9239" y="113870"/>
            <a:ext cx="787702" cy="722395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445970" y="839791"/>
            <a:ext cx="31286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dirty="0">
                <a:solidFill>
                  <a:schemeClr val="bg2">
                    <a:lumMod val="25000"/>
                  </a:schemeClr>
                </a:solidFill>
              </a:rPr>
              <a:t>Cost Action Pan-European Network for Climate Adaptive Forest Restoration and Reforestation</a:t>
            </a:r>
            <a:endParaRPr lang="es-ES" sz="1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199658" y="1585618"/>
            <a:ext cx="17768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/>
              <a:t>Training school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359204" y="1886199"/>
            <a:ext cx="114578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Training School on nursery production and seedling quality for forest regeneration in South Europe</a:t>
            </a:r>
            <a:endParaRPr lang="es-E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097764" y="3100279"/>
            <a:ext cx="5980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June 3-7, 2024</a:t>
            </a:r>
          </a:p>
          <a:p>
            <a:pPr algn="ctr"/>
            <a:r>
              <a:rPr lang="en-US" dirty="0"/>
              <a:t>Universidad de Alcalá, Alcalá de Henares, Spain </a:t>
            </a:r>
            <a:endParaRPr lang="es-E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447152" y="4253600"/>
            <a:ext cx="5696612" cy="1200329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training school aims at providing an updated perspective on seedling production and quality assessment for forest plantations in south Europe, focusing especially on container plants for dry climate sites.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490290" y="5937267"/>
            <a:ext cx="5653474" cy="646331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</p:spPr>
        <p:txBody>
          <a:bodyPr wrap="square" rtlCol="0">
            <a:spAutoFit/>
          </a:bodyPr>
          <a:lstStyle/>
          <a:p>
            <a:pPr algn="just" defTabSz="182563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Young researchers, PhD students and any stakeholder working in forest restoration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7940115" y="4472606"/>
            <a:ext cx="39168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Organizer contact</a:t>
            </a:r>
          </a:p>
          <a:p>
            <a:pPr algn="ctr"/>
            <a:endParaRPr lang="en-US" sz="900" dirty="0"/>
          </a:p>
          <a:p>
            <a:pPr algn="ctr"/>
            <a:r>
              <a:rPr lang="en-US" sz="1600" dirty="0"/>
              <a:t>Pedro Villar-Salvador (</a:t>
            </a:r>
            <a:r>
              <a:rPr lang="en-US" sz="1600" b="1" dirty="0">
                <a:hlinkClick r:id="rId6"/>
              </a:rPr>
              <a:t>pedro.villar@uah.es</a:t>
            </a:r>
            <a:r>
              <a:rPr lang="en-US" sz="1600" dirty="0"/>
              <a:t>)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2634680" y="3801558"/>
            <a:ext cx="1149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Objective</a:t>
            </a:r>
            <a:r>
              <a:rPr lang="es-ES" dirty="0"/>
              <a:t> </a:t>
            </a:r>
          </a:p>
        </p:txBody>
      </p:sp>
      <p:sp>
        <p:nvSpPr>
          <p:cNvPr id="20" name="Rectángulo 19"/>
          <p:cNvSpPr/>
          <p:nvPr/>
        </p:nvSpPr>
        <p:spPr>
          <a:xfrm>
            <a:off x="2629783" y="5630991"/>
            <a:ext cx="1130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Audience</a:t>
            </a:r>
            <a:r>
              <a:rPr lang="en-US" dirty="0"/>
              <a:t> 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8514567" y="5548498"/>
            <a:ext cx="2994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What can I do to </a:t>
            </a:r>
            <a:r>
              <a:rPr lang="en-US" dirty="0">
                <a:solidFill>
                  <a:srgbClr val="FF0000"/>
                </a:solidFill>
              </a:rPr>
              <a:t>join</a:t>
            </a:r>
            <a:r>
              <a:rPr lang="en-US" dirty="0"/>
              <a:t> the Training School? 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CLICK HERE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9E2A9E-9335-65F5-253A-584224F490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11684" y="239730"/>
            <a:ext cx="1905000" cy="6096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3695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105</Words>
  <Application>Microsoft Office PowerPoint</Application>
  <PresentationFormat>Panorámica</PresentationFormat>
  <Paragraphs>13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Villar Salvador Pedro</dc:creator>
  <cp:lastModifiedBy>Villar Salvador Pedro</cp:lastModifiedBy>
  <cp:revision>26</cp:revision>
  <cp:lastPrinted>2023-06-29T14:14:29Z</cp:lastPrinted>
  <dcterms:created xsi:type="dcterms:W3CDTF">2023-06-19T07:05:42Z</dcterms:created>
  <dcterms:modified xsi:type="dcterms:W3CDTF">2024-04-04T08:47:48Z</dcterms:modified>
</cp:coreProperties>
</file>